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1"/>
  </p:sldMasterIdLst>
  <p:sldIdLst>
    <p:sldId id="256" r:id="rId2"/>
    <p:sldId id="266" r:id="rId3"/>
    <p:sldId id="265" r:id="rId4"/>
    <p:sldId id="268" r:id="rId5"/>
    <p:sldId id="257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tdichip.com/Support/Documents/DataSheets/ICs/DS_FT2232D.pdf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 err="1">
                <a:latin typeface="Rockwell" panose="02060603020205020403" pitchFamily="18" charset="0"/>
              </a:rPr>
              <a:t>Openocd</a:t>
            </a:r>
            <a:r>
              <a:rPr lang="en-US" sz="5400" dirty="0">
                <a:latin typeface="Rockwell" panose="02060603020205020403" pitchFamily="18" charset="0"/>
              </a:rPr>
              <a:t> debugging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D1D04-C80D-469D-B13B-B23C2BDB9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we will cover</a:t>
            </a:r>
            <a:br>
              <a:rPr lang="en-AU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A7983-4D71-4424-A4FD-155AA25BC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70384"/>
            <a:ext cx="9905999" cy="493974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A short demo of adding breakpoints in action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Introducing the FT2232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Overview on how it works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Wiring it all up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Configuring and activating break points</a:t>
            </a:r>
          </a:p>
        </p:txBody>
      </p:sp>
    </p:spTree>
    <p:extLst>
      <p:ext uri="{BB962C8B-B14F-4D97-AF65-F5344CB8AC3E}">
        <p14:creationId xmlns:p14="http://schemas.microsoft.com/office/powerpoint/2010/main" val="1209279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1F28C-EEC3-4B13-BBCF-ED6F78B6D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68652"/>
            <a:ext cx="9905998" cy="1478570"/>
          </a:xfrm>
        </p:spPr>
        <p:txBody>
          <a:bodyPr/>
          <a:lstStyle/>
          <a:p>
            <a:r>
              <a:rPr lang="en-US" dirty="0"/>
              <a:t>Introducing the FT2232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CF43E8-7FE3-4C9C-A53C-A11016C46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202" y="3429000"/>
            <a:ext cx="2324100" cy="21240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6FACAF-337C-4FB7-95FA-276B8C33726B}"/>
              </a:ext>
            </a:extLst>
          </p:cNvPr>
          <p:cNvSpPr txBox="1"/>
          <p:nvPr/>
        </p:nvSpPr>
        <p:spPr>
          <a:xfrm>
            <a:off x="1262744" y="1754689"/>
            <a:ext cx="8865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Data sheet </a:t>
            </a:r>
            <a:r>
              <a:rPr lang="en-AU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https://www.ftdichip.com/Support/Documents/DataSheets/ICs/DS_FT2232D.pdf</a:t>
            </a:r>
            <a:endParaRPr lang="en-AU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Getting a dev board</a:t>
            </a:r>
          </a:p>
          <a:p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AB71F19-E7B5-4CB4-AF0F-C371B58022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6034" y="3085364"/>
            <a:ext cx="2108509" cy="281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146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1F28C-EEC3-4B13-BBCF-ED6F78B6D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68652"/>
            <a:ext cx="9905998" cy="1478570"/>
          </a:xfrm>
        </p:spPr>
        <p:txBody>
          <a:bodyPr/>
          <a:lstStyle/>
          <a:p>
            <a:r>
              <a:rPr lang="en-AU" dirty="0"/>
              <a:t>Overview on how it works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98880A5-553A-4BD0-9F1B-3CF0F728A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2792" y="1871732"/>
            <a:ext cx="11786416" cy="415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63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Wiring it all up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C2EB522-9B36-4CA6-B740-3054742B7E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732050"/>
              </p:ext>
            </p:extLst>
          </p:nvPr>
        </p:nvGraphicFramePr>
        <p:xfrm>
          <a:off x="190889" y="1994262"/>
          <a:ext cx="5617728" cy="3859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4432">
                  <a:extLst>
                    <a:ext uri="{9D8B030D-6E8A-4147-A177-3AD203B41FA5}">
                      <a16:colId xmlns:a16="http://schemas.microsoft.com/office/drawing/2014/main" val="2827125484"/>
                    </a:ext>
                  </a:extLst>
                </a:gridCol>
                <a:gridCol w="1404432">
                  <a:extLst>
                    <a:ext uri="{9D8B030D-6E8A-4147-A177-3AD203B41FA5}">
                      <a16:colId xmlns:a16="http://schemas.microsoft.com/office/drawing/2014/main" val="1848580530"/>
                    </a:ext>
                  </a:extLst>
                </a:gridCol>
                <a:gridCol w="1404432">
                  <a:extLst>
                    <a:ext uri="{9D8B030D-6E8A-4147-A177-3AD203B41FA5}">
                      <a16:colId xmlns:a16="http://schemas.microsoft.com/office/drawing/2014/main" val="3478571182"/>
                    </a:ext>
                  </a:extLst>
                </a:gridCol>
                <a:gridCol w="1404432">
                  <a:extLst>
                    <a:ext uri="{9D8B030D-6E8A-4147-A177-3AD203B41FA5}">
                      <a16:colId xmlns:a16="http://schemas.microsoft.com/office/drawing/2014/main" val="1921509752"/>
                    </a:ext>
                  </a:extLst>
                </a:gridCol>
              </a:tblGrid>
              <a:tr h="55141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FT2232</a:t>
                      </a:r>
                      <a:endParaRPr lang="en-A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AU" dirty="0"/>
                        <a:t>ESP32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1327903"/>
                  </a:ext>
                </a:extLst>
              </a:tr>
              <a:tr h="5514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Pin Name</a:t>
                      </a:r>
                      <a:endParaRPr lang="en-AU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tx1"/>
                          </a:solidFill>
                        </a:rPr>
                        <a:t>Pin Number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tx1"/>
                          </a:solidFill>
                        </a:rPr>
                        <a:t>Pin Number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tx1"/>
                          </a:solidFill>
                        </a:rPr>
                        <a:t>Pin Name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215980"/>
                  </a:ext>
                </a:extLst>
              </a:tr>
              <a:tr h="551410">
                <a:tc>
                  <a:txBody>
                    <a:bodyPr/>
                    <a:lstStyle/>
                    <a:p>
                      <a:r>
                        <a:rPr lang="en-AU" dirty="0"/>
                        <a:t>TCK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ADBUS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MTCK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384737"/>
                  </a:ext>
                </a:extLst>
              </a:tr>
              <a:tr h="551410">
                <a:tc>
                  <a:txBody>
                    <a:bodyPr/>
                    <a:lstStyle/>
                    <a:p>
                      <a:r>
                        <a:rPr lang="en-AU" dirty="0"/>
                        <a:t>TDI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ADBUS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MTDI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684679"/>
                  </a:ext>
                </a:extLst>
              </a:tr>
              <a:tr h="551410">
                <a:tc>
                  <a:txBody>
                    <a:bodyPr/>
                    <a:lstStyle/>
                    <a:p>
                      <a:r>
                        <a:rPr lang="en-AU" dirty="0"/>
                        <a:t>TDO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ADBUS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MTDO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4900260"/>
                  </a:ext>
                </a:extLst>
              </a:tr>
              <a:tr h="551410">
                <a:tc>
                  <a:txBody>
                    <a:bodyPr/>
                    <a:lstStyle/>
                    <a:p>
                      <a:r>
                        <a:rPr lang="en-AU" dirty="0"/>
                        <a:t>TMS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ADBUS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MTMS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523505"/>
                  </a:ext>
                </a:extLst>
              </a:tr>
              <a:tr h="55141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GND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GND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0186147"/>
                  </a:ext>
                </a:extLst>
              </a:tr>
            </a:tbl>
          </a:graphicData>
        </a:graphic>
      </p:graphicFrame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268EA10-567F-4605-8105-1400F891B5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78349" y="1219200"/>
            <a:ext cx="4920671" cy="5020281"/>
          </a:xfrm>
        </p:spPr>
      </p:pic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blem - Solution.potx" id="{618825C9-7A5B-4FD0-8173-05FBE0DDE387}" vid="{0970E009-9DDA-4822-A7D1-BB4C8516F0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0</TotalTime>
  <Words>102</Words>
  <Application>Microsoft Office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Rockwell</vt:lpstr>
      <vt:lpstr>Tahoma</vt:lpstr>
      <vt:lpstr>Tw Cen MT</vt:lpstr>
      <vt:lpstr>Circuit</vt:lpstr>
      <vt:lpstr>Openocd debugging</vt:lpstr>
      <vt:lpstr>What we will cover </vt:lpstr>
      <vt:lpstr>Introducing the FT2232</vt:lpstr>
      <vt:lpstr>Overview on how it works</vt:lpstr>
      <vt:lpstr>Wiring it all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2019-02-23T03:47:52Z</dcterms:created>
  <dcterms:modified xsi:type="dcterms:W3CDTF">2019-08-31T01:27:15Z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2018-08-20T22:55:44.5188046Z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